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Into the air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017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 loudspeaker vibrates and makes a sound.</a:t>
            </a:r>
          </a:p>
          <a:p>
            <a:r>
              <a:rPr lang="en-GB" dirty="0"/>
              <a:t>We hear the sound because it moves through the air.  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2777122" y="2383763"/>
            <a:ext cx="3647509" cy="2076068"/>
            <a:chOff x="1616641" y="2182482"/>
            <a:chExt cx="3647509" cy="2076068"/>
          </a:xfrm>
        </p:grpSpPr>
        <p:grpSp>
          <p:nvGrpSpPr>
            <p:cNvPr id="14" name="Group 13"/>
            <p:cNvGrpSpPr/>
            <p:nvPr/>
          </p:nvGrpSpPr>
          <p:grpSpPr>
            <a:xfrm>
              <a:off x="1616641" y="2182482"/>
              <a:ext cx="772061" cy="2076068"/>
              <a:chOff x="1616641" y="2182482"/>
              <a:chExt cx="772061" cy="2076068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H="1">
                <a:off x="1992702" y="2182482"/>
                <a:ext cx="396000" cy="1044000"/>
              </a:xfrm>
              <a:prstGeom prst="line">
                <a:avLst/>
              </a:prstGeom>
              <a:noFill/>
              <a:ln w="635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992702" y="3214550"/>
                <a:ext cx="396000" cy="1044000"/>
              </a:xfrm>
              <a:prstGeom prst="line">
                <a:avLst/>
              </a:prstGeom>
              <a:noFill/>
              <a:ln w="635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Pie 17"/>
              <p:cNvSpPr/>
              <p:nvPr/>
            </p:nvSpPr>
            <p:spPr>
              <a:xfrm>
                <a:off x="1616641" y="2884481"/>
                <a:ext cx="684000" cy="684000"/>
              </a:xfrm>
              <a:prstGeom prst="pie">
                <a:avLst>
                  <a:gd name="adj1" fmla="val 17531851"/>
                  <a:gd name="adj2" fmla="val 4038535"/>
                </a:avLst>
              </a:prstGeom>
              <a:solidFill>
                <a:sysClr val="windowText" lastClr="000000">
                  <a:lumMod val="65000"/>
                  <a:lumOff val="3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5" name="Down Arrow 14"/>
            <p:cNvSpPr/>
            <p:nvPr/>
          </p:nvSpPr>
          <p:spPr>
            <a:xfrm rot="16200000">
              <a:off x="3533621" y="2090445"/>
              <a:ext cx="1212850" cy="2248209"/>
            </a:xfrm>
            <a:prstGeom prst="downArrow">
              <a:avLst/>
            </a:prstGeom>
            <a:solidFill>
              <a:srgbClr val="8064A2">
                <a:lumMod val="75000"/>
                <a:alpha val="29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96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Into the air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824517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These pictures try to show how sound moves through the air.</a:t>
            </a:r>
          </a:p>
          <a:p>
            <a:r>
              <a:rPr lang="en-GB" dirty="0"/>
              <a:t>Which one is the best model for how sound moves?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730375" y="2195927"/>
            <a:ext cx="5760000" cy="3600000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1730376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8" name="Text Placeholder 17"/>
          <p:cNvSpPr txBox="1">
            <a:spLocks/>
          </p:cNvSpPr>
          <p:nvPr/>
        </p:nvSpPr>
        <p:spPr>
          <a:xfrm>
            <a:off x="4664427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466442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14" name="Picture Placeholder 1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7" b="3897"/>
          <a:stretch>
            <a:fillRect/>
          </a:stretch>
        </p:blipFill>
        <p:spPr>
          <a:xfrm>
            <a:off x="4664932" y="4098496"/>
            <a:ext cx="2781299" cy="1301147"/>
          </a:xfrm>
          <a:prstGeom prst="rect">
            <a:avLst/>
          </a:prstGeom>
        </p:spPr>
      </p:pic>
      <p:pic>
        <p:nvPicPr>
          <p:cNvPr id="21" name="Picture 20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" r="13118" b="1501"/>
          <a:stretch/>
        </p:blipFill>
        <p:spPr>
          <a:xfrm>
            <a:off x="1578129" y="4098496"/>
            <a:ext cx="2568575" cy="1422400"/>
          </a:xfrm>
          <a:prstGeom prst="rect">
            <a:avLst/>
          </a:prstGeom>
        </p:spPr>
      </p:pic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129" y="2202674"/>
            <a:ext cx="2914246" cy="1303511"/>
          </a:xfrm>
          <a:prstGeom prst="rect">
            <a:avLst/>
          </a:prstGeom>
        </p:spPr>
      </p:pic>
      <p:pic>
        <p:nvPicPr>
          <p:cNvPr id="24" name="Picture Placeholder 13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9" r="3969"/>
          <a:stretch>
            <a:fillRect/>
          </a:stretch>
        </p:blipFill>
        <p:spPr>
          <a:xfrm>
            <a:off x="4805083" y="2220277"/>
            <a:ext cx="2781299" cy="1301147"/>
          </a:xfrm>
          <a:prstGeom prst="rect">
            <a:avLst/>
          </a:prstGeom>
        </p:spPr>
      </p:pic>
      <p:sp>
        <p:nvSpPr>
          <p:cNvPr id="25" name="Pie 24"/>
          <p:cNvSpPr/>
          <p:nvPr/>
        </p:nvSpPr>
        <p:spPr>
          <a:xfrm>
            <a:off x="4561321" y="2665231"/>
            <a:ext cx="396000" cy="396000"/>
          </a:xfrm>
          <a:prstGeom prst="pie">
            <a:avLst>
              <a:gd name="adj1" fmla="val 17484290"/>
              <a:gd name="adj2" fmla="val 405832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173329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999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4</TotalTime>
  <Words>53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2019-04-09T13:23:17Z</dcterms:created>
  <dcterms:modified xsi:type="dcterms:W3CDTF">2019-04-09T13:27:31Z</dcterms:modified>
</cp:coreProperties>
</file>